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12-07-2020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12,909,636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192,449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569,113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3,990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38,670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1,206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29.0#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(3,304,942)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(59,017)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(631)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